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3363-07F5-4A1F-854E-1EC8317AB8C5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2CBB-EBF4-4452-9C7C-2FF199245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61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3363-07F5-4A1F-854E-1EC8317AB8C5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2CBB-EBF4-4452-9C7C-2FF199245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6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3363-07F5-4A1F-854E-1EC8317AB8C5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2CBB-EBF4-4452-9C7C-2FF199245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856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3363-07F5-4A1F-854E-1EC8317AB8C5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2CBB-EBF4-4452-9C7C-2FF199245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654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3363-07F5-4A1F-854E-1EC8317AB8C5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2CBB-EBF4-4452-9C7C-2FF199245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290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3363-07F5-4A1F-854E-1EC8317AB8C5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2CBB-EBF4-4452-9C7C-2FF199245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189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3363-07F5-4A1F-854E-1EC8317AB8C5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2CBB-EBF4-4452-9C7C-2FF199245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564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3363-07F5-4A1F-854E-1EC8317AB8C5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2CBB-EBF4-4452-9C7C-2FF199245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75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3363-07F5-4A1F-854E-1EC8317AB8C5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2CBB-EBF4-4452-9C7C-2FF199245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697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3363-07F5-4A1F-854E-1EC8317AB8C5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2CBB-EBF4-4452-9C7C-2FF199245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648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3363-07F5-4A1F-854E-1EC8317AB8C5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2CBB-EBF4-4452-9C7C-2FF199245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277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83363-07F5-4A1F-854E-1EC8317AB8C5}" type="datetimeFigureOut">
              <a:rPr lang="en-CA" smtClean="0"/>
              <a:t>2018-04-04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2CBB-EBF4-4452-9C7C-2FF199245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111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/>
              <a:t>Instructions for Submitting </a:t>
            </a:r>
            <a:r>
              <a:rPr lang="en-CA" b="1" dirty="0" err="1" smtClean="0"/>
              <a:t>Assigments</a:t>
            </a:r>
            <a:r>
              <a:rPr lang="en-CA" b="1" dirty="0" smtClean="0"/>
              <a:t> to Turnitin.com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90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9751343">
            <a:off x="2122715" y="1904999"/>
            <a:ext cx="1110342" cy="718458"/>
          </a:xfrm>
          <a:prstGeom prst="rightArrow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4742" y="276489"/>
            <a:ext cx="4659086" cy="8309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Go to </a:t>
            </a:r>
            <a:r>
              <a:rPr lang="en-CA" sz="2400" b="1" dirty="0" smtClean="0"/>
              <a:t>http://tcdsb.elearningontario.ca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80261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8571" y="1825625"/>
            <a:ext cx="3842657" cy="8309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Use your TCDSB school login and password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77601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779517">
            <a:off x="7347858" y="4800598"/>
            <a:ext cx="1110342" cy="718458"/>
          </a:xfrm>
          <a:prstGeom prst="rightArrow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0514" y="4423946"/>
            <a:ext cx="3842657" cy="4616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Scroll down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43745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5812970" y="3777343"/>
            <a:ext cx="1992086" cy="990600"/>
          </a:xfrm>
          <a:prstGeom prst="wedgeRectCallout">
            <a:avLst>
              <a:gd name="adj1" fmla="val 67692"/>
              <a:gd name="adj2" fmla="val 143819"/>
            </a:avLst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/>
              <a:t>Look for your course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174504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9211953">
            <a:off x="3918858" y="2884715"/>
            <a:ext cx="1110342" cy="718458"/>
          </a:xfrm>
          <a:prstGeom prst="rightArrow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1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8508045">
            <a:off x="3069771" y="4571999"/>
            <a:ext cx="1110342" cy="718458"/>
          </a:xfrm>
          <a:prstGeom prst="rightArrow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5931" y="4170668"/>
            <a:ext cx="3842657" cy="4616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Find the assignment name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91501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779517">
            <a:off x="2122715" y="5007427"/>
            <a:ext cx="1110342" cy="718458"/>
          </a:xfrm>
          <a:prstGeom prst="rightArrow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46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1785" y="4819196"/>
            <a:ext cx="4561115" cy="8309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Find the file on your computer.</a:t>
            </a:r>
          </a:p>
          <a:p>
            <a:pPr algn="ctr"/>
            <a:r>
              <a:rPr lang="en-CA" sz="2400" dirty="0" smtClean="0"/>
              <a:t>Click “add”, then “submit”.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28094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43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Instructions for Submitting Assigments to Turnitin.com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chui</dc:creator>
  <cp:lastModifiedBy>diana chui</cp:lastModifiedBy>
  <cp:revision>6</cp:revision>
  <dcterms:created xsi:type="dcterms:W3CDTF">2018-04-04T19:14:44Z</dcterms:created>
  <dcterms:modified xsi:type="dcterms:W3CDTF">2018-04-04T22:49:54Z</dcterms:modified>
</cp:coreProperties>
</file>